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4" r:id="rId4"/>
    <p:sldId id="268" r:id="rId5"/>
    <p:sldId id="26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DEBF2-5EBA-4F15-BB19-586FC55724C7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C7009-DFAC-4D2E-9B61-A47555D2A9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0970-846C-4827-9F87-055395006140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ACB1E-7ECD-423E-9372-DF3FF390DD64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02203-0108-4075-8D12-6955D1124E56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2D21-3222-47F5-853C-A9241A0F0557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4EACA-98A9-4F67-92EA-189676FB6F31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6C8DD-C592-45EE-B6AA-FA52561F4F12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E287-7E86-4B60-A778-FDAD0534AC1C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BA54B-F059-4DAB-B8AB-81D107EAC43C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19D19-BC9C-46A5-9D4D-850DE3CFC05C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2D1BB-D907-47D4-9932-4B42553E4F8D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B1D24-2E2E-4888-A0FC-0767D8A0FF80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5CAF5-034D-472C-B4EE-BE7735196412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i="1" dirty="0" smtClean="0"/>
              <a:t>Смешанные системы счисления</a:t>
            </a:r>
            <a:endParaRPr lang="ru-RU" sz="5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Смешанная система счисления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Способ записи чисел, при котором числа из позиционной системы счисления с основанием </a:t>
            </a:r>
            <a:r>
              <a:rPr lang="en-US" dirty="0" smtClean="0"/>
              <a:t>Q</a:t>
            </a:r>
            <a:r>
              <a:rPr lang="ru-RU" dirty="0" smtClean="0"/>
              <a:t> записываются с помощью цифр системы счисления с основанием </a:t>
            </a:r>
            <a:r>
              <a:rPr lang="en-US" dirty="0" smtClean="0"/>
              <a:t>P</a:t>
            </a:r>
            <a:r>
              <a:rPr lang="ru-RU" dirty="0" smtClean="0"/>
              <a:t>, </a:t>
            </a:r>
            <a:r>
              <a:rPr lang="ru-RU" sz="2800" dirty="0" smtClean="0"/>
              <a:t>называется </a:t>
            </a:r>
            <a:r>
              <a:rPr lang="ru-RU" sz="2800" b="1" dirty="0" smtClean="0"/>
              <a:t>смешанной </a:t>
            </a:r>
            <a:r>
              <a:rPr lang="en-US" sz="2800" b="1" dirty="0" smtClean="0"/>
              <a:t>P-Q</a:t>
            </a:r>
            <a:r>
              <a:rPr lang="ru-RU" sz="2800" b="1" dirty="0" smtClean="0"/>
              <a:t>- </a:t>
            </a:r>
            <a:r>
              <a:rPr lang="ru-RU" sz="2800" b="1" dirty="0" err="1" smtClean="0"/>
              <a:t>ичной</a:t>
            </a:r>
            <a:r>
              <a:rPr lang="ru-RU" sz="2800" b="1" dirty="0" smtClean="0"/>
              <a:t> системой </a:t>
            </a:r>
            <a:r>
              <a:rPr lang="ru-RU" sz="2800" b="1" dirty="0" smtClean="0"/>
              <a:t>счисления</a:t>
            </a:r>
            <a:r>
              <a:rPr lang="ru-RU" sz="2800" b="1" dirty="0" smtClean="0"/>
              <a:t>.</a:t>
            </a:r>
            <a:endParaRPr lang="ru-RU" sz="2800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240C7-2C38-4CC1-86A9-C8199C8618A3}" type="datetime1">
              <a:rPr lang="ru-RU" smtClean="0"/>
              <a:pPr/>
              <a:t>22.11.2019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Двоично-восьмеричная система счисления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Двоично-восьмеричное число равно значению данного восьмеричного числа в двоичной системе счисления.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3357562"/>
          <a:ext cx="6195627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84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8840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000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001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010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011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110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6001135"/>
              </p:ext>
            </p:extLst>
          </p:nvPr>
        </p:nvGraphicFramePr>
        <p:xfrm>
          <a:off x="1835696" y="4329429"/>
          <a:ext cx="4826000" cy="571500"/>
        </p:xfrm>
        <a:graphic>
          <a:graphicData uri="http://schemas.openxmlformats.org/presentationml/2006/ole">
            <p:oleObj spid="_x0000_s2055" name="Формула" r:id="rId3" imgW="1930400" imgH="228600" progId="Equation.3">
              <p:embed/>
            </p:oleObj>
          </a:graphicData>
        </a:graphic>
      </p:graphicFrame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9705-55BF-46DA-B171-69B52C006688}" type="datetime1">
              <a:rPr lang="ru-RU" smtClean="0"/>
              <a:pPr/>
              <a:t>22.11.2019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Доказано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Для любого числа в системе счисления с основанием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/>
                  <a:t/>
                </a:r>
                <a:r>
                  <a:rPr lang="ru-RU" dirty="0" smtClean="0"/>
                  <a:t>смешанный</a:t>
                </a:r>
                <a:br>
                  <a:rPr lang="ru-RU" dirty="0" smtClean="0"/>
                </a:br>
                <a:r>
                  <a:rPr lang="ru-RU" dirty="0" smtClean="0"/>
                  <a:t>двоично-</a:t>
                </a:r>
                <a:r>
                  <a:rPr lang="en-US" i="1" dirty="0" smtClean="0"/>
                  <a:t>p</a:t>
                </a:r>
                <a:r>
                  <a:rPr lang="ru-RU" dirty="0" smtClean="0"/>
                  <a:t>-</a:t>
                </a:r>
                <a:r>
                  <a:rPr lang="ru-RU" dirty="0" err="1" smtClean="0"/>
                  <a:t>ричный</a:t>
                </a:r>
                <a:r>
                  <a:rPr lang="ru-RU" dirty="0" smtClean="0"/>
                  <a:t> код совпадает с представлением этого числа в двоичной системе счисления.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52" t="-17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62D21-3222-47F5-853C-A9241A0F0557}" type="datetime1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77332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	Восьмеричную и шестнадцатеричную системы счисления используют для ее компактной записи содержимого памяти компьютера, а также записи ее адресации. Восьмеричное представление сжимает двоичный код в три раза, а шестнадцатеричное представление – в 4 раза.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827583" y="199214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Почему люди используют 8 и 16 СС</a:t>
            </a:r>
            <a:r>
              <a:rPr lang="ru-RU" sz="3600" dirty="0"/>
              <a:t>?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5CAE9-13C8-4045-B371-CBFA418843A1}" type="datetime1">
              <a:rPr lang="ru-RU" smtClean="0"/>
              <a:pPr/>
              <a:t>22.11.2019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139</TotalTime>
  <Words>89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Формула</vt:lpstr>
      <vt:lpstr>Смешанные системы счисления</vt:lpstr>
      <vt:lpstr>Смешанная система счисления</vt:lpstr>
      <vt:lpstr>Двоично-восьмеричная система счисления</vt:lpstr>
      <vt:lpstr>Доказано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Смешанные системы счисления</dc:title>
  <dc:creator>Пользователь</dc:creator>
  <cp:lastModifiedBy>Учитель</cp:lastModifiedBy>
  <cp:revision>21</cp:revision>
  <dcterms:created xsi:type="dcterms:W3CDTF">2018-11-19T08:43:08Z</dcterms:created>
  <dcterms:modified xsi:type="dcterms:W3CDTF">2019-11-22T08:19:01Z</dcterms:modified>
</cp:coreProperties>
</file>